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5" r:id="rId6"/>
    <p:sldId id="259" r:id="rId7"/>
    <p:sldId id="266" r:id="rId8"/>
    <p:sldId id="260" r:id="rId9"/>
    <p:sldId id="267" r:id="rId10"/>
    <p:sldId id="261" r:id="rId11"/>
    <p:sldId id="268" r:id="rId12"/>
    <p:sldId id="26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63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8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8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07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552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60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8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10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35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788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32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41E61-47E2-4EC9-BFFA-3ECCB4E3877E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C3D1D-379C-48EA-B944-F075E5F5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077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Team 3 CA Report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108" y="831273"/>
            <a:ext cx="7317784" cy="268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069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 Letters and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228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15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Persuasive and Marketing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764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161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Employment Process/documents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40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5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Leadership/Leading Management/ Internal Oral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96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589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External/Global Oral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588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2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68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60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</Words>
  <Application>Microsoft Office PowerPoint</Application>
  <PresentationFormat>Widescreen</PresentationFormat>
  <Paragraphs>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Positive Letters and Messages</vt:lpstr>
      <vt:lpstr>PowerPoint Presentation</vt:lpstr>
      <vt:lpstr>Persuasive and Marketing Messages</vt:lpstr>
      <vt:lpstr>PowerPoint Presentation</vt:lpstr>
      <vt:lpstr>Employment Process/documents</vt:lpstr>
      <vt:lpstr>PowerPoint Presentation</vt:lpstr>
      <vt:lpstr>Leadership/Leading Management/ Internal Oral Communication</vt:lpstr>
      <vt:lpstr>PowerPoint Presentation</vt:lpstr>
      <vt:lpstr>External/Global Oral Communication</vt:lpstr>
      <vt:lpstr>PowerPoint Presentation</vt:lpstr>
      <vt:lpstr>Sources</vt:lpstr>
      <vt:lpstr>PowerPoint Presentation</vt:lpstr>
    </vt:vector>
  </TitlesOfParts>
  <Company>Morehead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</cp:revision>
  <dcterms:created xsi:type="dcterms:W3CDTF">2017-11-16T03:15:48Z</dcterms:created>
  <dcterms:modified xsi:type="dcterms:W3CDTF">2017-11-16T03:23:55Z</dcterms:modified>
</cp:coreProperties>
</file>